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8"/>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364" r:id="rId30"/>
    <p:sldId id="295" r:id="rId31"/>
    <p:sldId id="296" r:id="rId32"/>
    <p:sldId id="294" r:id="rId33"/>
    <p:sldId id="363" r:id="rId34"/>
    <p:sldId id="361" r:id="rId35"/>
    <p:sldId id="304" r:id="rId36"/>
    <p:sldId id="342"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Helvetica Neue Light" panose="020004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567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 lab – list out some examples of transformations and validations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66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fundamental difference between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is that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is meant to run across a cluster while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runs on a single node.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is more extensive than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Swarm and is meant to coordinate clusters of nodes at scale in production in an efficient manner.</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Kubernetes is used along with docker </a:t>
            </a:r>
          </a:p>
          <a:p>
            <a:r>
              <a:rPr lang="en-US" dirty="0"/>
              <a:t>In practice it is used alongside docker for better control and implementation of containerized applications.  </a:t>
            </a:r>
          </a:p>
          <a:p>
            <a:r>
              <a:rPr lang="en-US" dirty="0"/>
              <a:t>And docker is a tool to automate the deployments of applications in lightweight containers to that the work efficiently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703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How does snowflake handle this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this into a white board session  or min lab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461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3">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4"/>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5"/>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6"/>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7"/>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8"/>
          <a:stretch>
            <a:fillRect/>
          </a:stretch>
        </p:blipFill>
        <p:spPr>
          <a:xfrm>
            <a:off x="8737976" y="5187530"/>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3"/>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on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01B0-5D49-FC42-BAB4-2F2EF5436185}"/>
              </a:ext>
            </a:extLst>
          </p:cNvPr>
          <p:cNvSpPr>
            <a:spLocks noGrp="1"/>
          </p:cNvSpPr>
          <p:nvPr>
            <p:ph type="title"/>
          </p:nvPr>
        </p:nvSpPr>
        <p:spPr/>
        <p:txBody>
          <a:bodyPr/>
          <a:lstStyle/>
          <a:p>
            <a:r>
              <a:rPr lang="en-US" dirty="0"/>
              <a:t>Docker/ Kubernetes</a:t>
            </a:r>
          </a:p>
        </p:txBody>
      </p:sp>
      <p:sp>
        <p:nvSpPr>
          <p:cNvPr id="3" name="Text Placeholder 2">
            <a:extLst>
              <a:ext uri="{FF2B5EF4-FFF2-40B4-BE49-F238E27FC236}">
                <a16:creationId xmlns:a16="http://schemas.microsoft.com/office/drawing/2014/main" id="{FD522CC5-EFD4-8346-A392-9765A8783AAF}"/>
              </a:ext>
            </a:extLst>
          </p:cNvPr>
          <p:cNvSpPr>
            <a:spLocks noGrp="1"/>
          </p:cNvSpPr>
          <p:nvPr>
            <p:ph type="body" idx="1"/>
          </p:nvPr>
        </p:nvSpPr>
        <p:spPr>
          <a:xfrm>
            <a:off x="1547328" y="1512000"/>
            <a:ext cx="9571776" cy="4680000"/>
          </a:xfrm>
        </p:spPr>
        <p:txBody>
          <a:bodyPr/>
          <a:lstStyle/>
          <a:p>
            <a:r>
              <a:rPr lang="en-US" dirty="0"/>
              <a:t>DOCKER (self contained containers intended to wrap around a piece of code and do A thing) to utilizing AWS managed services point to this as the future of coding</a:t>
            </a:r>
          </a:p>
          <a:p>
            <a:r>
              <a:rPr lang="en-US" dirty="0"/>
              <a:t>Think of Docker (in the context of this class) as a VM intended to get everyone onto the same OS</a:t>
            </a:r>
          </a:p>
          <a:p>
            <a:endParaRPr lang="en-US" dirty="0"/>
          </a:p>
          <a:p>
            <a:r>
              <a:rPr lang="en-US" dirty="0"/>
              <a:t>Kubernetes works by managing a cluster of compute instances and scheduling containers to run on the cluster based on the available compute resources and the resource requirements of each container</a:t>
            </a:r>
          </a:p>
        </p:txBody>
      </p:sp>
      <p:sp>
        <p:nvSpPr>
          <p:cNvPr id="4" name="Slide Number Placeholder 3">
            <a:extLst>
              <a:ext uri="{FF2B5EF4-FFF2-40B4-BE49-F238E27FC236}">
                <a16:creationId xmlns:a16="http://schemas.microsoft.com/office/drawing/2014/main" id="{45CE7CCB-AA09-4D47-AECF-364ADC5AA5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EC7B88DF-766D-5C49-981D-424DA88D49A6}"/>
              </a:ext>
            </a:extLst>
          </p:cNvPr>
          <p:cNvPicPr>
            <a:picLocks noChangeAspect="1"/>
          </p:cNvPicPr>
          <p:nvPr/>
        </p:nvPicPr>
        <p:blipFill>
          <a:blip r:embed="rId3"/>
          <a:stretch>
            <a:fillRect/>
          </a:stretch>
        </p:blipFill>
        <p:spPr>
          <a:xfrm>
            <a:off x="0" y="1493520"/>
            <a:ext cx="1755648" cy="1755648"/>
          </a:xfrm>
          <a:prstGeom prst="rect">
            <a:avLst/>
          </a:prstGeom>
        </p:spPr>
      </p:pic>
      <p:pic>
        <p:nvPicPr>
          <p:cNvPr id="6" name="Picture 5">
            <a:extLst>
              <a:ext uri="{FF2B5EF4-FFF2-40B4-BE49-F238E27FC236}">
                <a16:creationId xmlns:a16="http://schemas.microsoft.com/office/drawing/2014/main" id="{7F71A405-B611-084A-B78F-4AF34DB3CA63}"/>
              </a:ext>
            </a:extLst>
          </p:cNvPr>
          <p:cNvPicPr>
            <a:picLocks noChangeAspect="1"/>
          </p:cNvPicPr>
          <p:nvPr/>
        </p:nvPicPr>
        <p:blipFill>
          <a:blip r:embed="rId4"/>
          <a:stretch>
            <a:fillRect/>
          </a:stretch>
        </p:blipFill>
        <p:spPr>
          <a:xfrm>
            <a:off x="9204960" y="4813217"/>
            <a:ext cx="5295272" cy="1930568"/>
          </a:xfrm>
          <a:prstGeom prst="rect">
            <a:avLst/>
          </a:prstGeom>
        </p:spPr>
      </p:pic>
    </p:spTree>
    <p:extLst>
      <p:ext uri="{BB962C8B-B14F-4D97-AF65-F5344CB8AC3E}">
        <p14:creationId xmlns:p14="http://schemas.microsoft.com/office/powerpoint/2010/main" val="286502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24050</TotalTime>
  <Words>3645</Words>
  <Application>Microsoft Macintosh PowerPoint</Application>
  <PresentationFormat>Widescreen</PresentationFormat>
  <Paragraphs>467</Paragraphs>
  <Slides>36</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Courier New</vt:lpstr>
      <vt:lpstr>Helvetica Neue Light</vt:lpstr>
      <vt:lpstr>Calibri</vt:lpstr>
      <vt:lpstr>Arial</vt:lpstr>
      <vt:lpstr>Wingdings</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Relationship - 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Docker/ Kubernetes</vt:lpstr>
      <vt:lpstr>Index Loading</vt:lpstr>
      <vt:lpstr>Dim vs Fact</vt:lpstr>
      <vt:lpstr>Dim vs Fact</vt:lpstr>
      <vt:lpstr>Star Schema vs Snowflake Schema</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86</cp:revision>
  <dcterms:modified xsi:type="dcterms:W3CDTF">2020-07-12T14:09:23Z</dcterms:modified>
</cp:coreProperties>
</file>